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Berlin wall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Anthony Watson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4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berlin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61406" cy="3326172"/>
          </a:xfrm>
        </p:spPr>
        <p:txBody>
          <a:bodyPr/>
          <a:lstStyle/>
          <a:p>
            <a:r>
              <a:rPr lang="en-GB" dirty="0"/>
              <a:t>The Berlin </a:t>
            </a:r>
            <a:r>
              <a:rPr lang="en-GB" dirty="0" smtClean="0"/>
              <a:t>Wall </a:t>
            </a:r>
            <a:r>
              <a:rPr lang="en-GB" dirty="0"/>
              <a:t>was a </a:t>
            </a:r>
            <a:r>
              <a:rPr lang="en-GB" dirty="0" smtClean="0"/>
              <a:t>wall </a:t>
            </a:r>
            <a:r>
              <a:rPr lang="en-GB" dirty="0"/>
              <a:t>that divided Berlin from 1961 to </a:t>
            </a:r>
            <a:r>
              <a:rPr lang="en-GB" dirty="0" smtClean="0"/>
              <a:t>1989, made </a:t>
            </a:r>
            <a:r>
              <a:rPr lang="en-GB" dirty="0"/>
              <a:t>by the German Democratic Republic </a:t>
            </a:r>
            <a:r>
              <a:rPr lang="en-GB" dirty="0" smtClean="0"/>
              <a:t>(GDR</a:t>
            </a:r>
            <a:r>
              <a:rPr lang="en-GB" dirty="0"/>
              <a:t>, East Germany) starting on 13 August 1961, that completely cut </a:t>
            </a:r>
            <a:r>
              <a:rPr lang="en-GB" dirty="0" smtClean="0"/>
              <a:t>off </a:t>
            </a:r>
            <a:r>
              <a:rPr lang="en-GB" dirty="0"/>
              <a:t>West Berlin from </a:t>
            </a:r>
            <a:r>
              <a:rPr lang="en-GB" dirty="0" smtClean="0"/>
              <a:t>surrounding </a:t>
            </a:r>
            <a:r>
              <a:rPr lang="en-GB" dirty="0"/>
              <a:t>East Germany and from East Berlin until it was opened in November 1989</a:t>
            </a:r>
            <a:r>
              <a:rPr lang="en-GB" dirty="0" smtClean="0"/>
              <a:t>. so that means east berlin had no contacted with the out side world. </a:t>
            </a:r>
            <a:r>
              <a:rPr lang="en-GB" dirty="0" err="1" smtClean="0"/>
              <a:t>Inbetween</a:t>
            </a:r>
            <a:r>
              <a:rPr lang="en-GB" dirty="0" smtClean="0"/>
              <a:t> the walls there was a zone call no mans land were if some went there who was not a solider there were shot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0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JFK speech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 President John F Kennedy visited West-Berlin He made a speech an said</a:t>
            </a:r>
            <a:endParaRPr lang="en-GB" dirty="0"/>
          </a:p>
          <a:p>
            <a:r>
              <a:rPr lang="en-GB" dirty="0"/>
              <a:t>Two thousand years ago, the proudest boast was </a:t>
            </a:r>
            <a:r>
              <a:rPr lang="en-GB" dirty="0" err="1"/>
              <a:t>civis</a:t>
            </a:r>
            <a:r>
              <a:rPr lang="en-GB" dirty="0"/>
              <a:t> </a:t>
            </a:r>
            <a:r>
              <a:rPr lang="en-GB" dirty="0" err="1"/>
              <a:t>romanus</a:t>
            </a:r>
            <a:r>
              <a:rPr lang="en-GB" dirty="0"/>
              <a:t> sum ["I am a Roman citizen"]. Today, in the world of freedom, the proudest boast is "</a:t>
            </a:r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ein</a:t>
            </a:r>
            <a:r>
              <a:rPr lang="en-GB" dirty="0"/>
              <a:t> Berliner!"... All free men, wherever they may live, are citizens of Berlin, and therefore, as a free man, I take pride in the words "</a:t>
            </a:r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ein</a:t>
            </a:r>
            <a:r>
              <a:rPr lang="en-GB" dirty="0"/>
              <a:t> Berliner</a:t>
            </a:r>
            <a:r>
              <a:rPr lang="en-GB" dirty="0" smtClean="0"/>
              <a:t>!“</a:t>
            </a:r>
          </a:p>
          <a:p>
            <a:r>
              <a:rPr lang="en-GB" dirty="0"/>
              <a:t>There is a misconception that Kennedy made a risible error by saying </a:t>
            </a:r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ein</a:t>
            </a:r>
            <a:r>
              <a:rPr lang="en-GB" dirty="0"/>
              <a:t> Berliner </a:t>
            </a:r>
            <a:r>
              <a:rPr lang="en-GB" dirty="0" smtClean="0"/>
              <a:t>the </a:t>
            </a:r>
            <a:r>
              <a:rPr lang="en-GB" dirty="0"/>
              <a:t>claim is made that Kennedy referred to himself not as a "citizen of Berlin" but as a "jelly doughnut"</a:t>
            </a:r>
          </a:p>
        </p:txBody>
      </p:sp>
    </p:spTree>
    <p:extLst>
      <p:ext uri="{BB962C8B-B14F-4D97-AF65-F5344CB8AC3E}">
        <p14:creationId xmlns:p14="http://schemas.microsoft.com/office/powerpoint/2010/main" val="41633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Call of duty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95" y="2482346"/>
            <a:ext cx="10053487" cy="4084708"/>
          </a:xfrm>
        </p:spPr>
        <p:txBody>
          <a:bodyPr>
            <a:normAutofit/>
          </a:bodyPr>
          <a:lstStyle/>
          <a:p>
            <a:r>
              <a:rPr lang="en-GB" dirty="0" smtClean="0"/>
              <a:t>In call of duty black ops 1 there was a map with the berlin wall</a:t>
            </a:r>
          </a:p>
          <a:p>
            <a:r>
              <a:rPr lang="en-GB" dirty="0"/>
              <a:t>Berlin Wall is a medium-sized urban snow set terrain map set in Germany with several large buildings and a "No-man's land</a:t>
            </a:r>
            <a:r>
              <a:rPr lang="en-GB" dirty="0" smtClean="0"/>
              <a:t>" where </a:t>
            </a:r>
            <a:r>
              <a:rPr lang="en-GB" dirty="0"/>
              <a:t>automatic turrets will fire at anyone </a:t>
            </a:r>
            <a:r>
              <a:rPr lang="en-GB" dirty="0" smtClean="0"/>
              <a:t>goes in that area </a:t>
            </a:r>
            <a:r>
              <a:rPr lang="en-GB" dirty="0"/>
              <a:t>The "No-man's land" is highlighted in red on the </a:t>
            </a:r>
            <a:r>
              <a:rPr lang="en-GB" dirty="0" smtClean="0"/>
              <a:t>mini-map </a:t>
            </a:r>
            <a:r>
              <a:rPr lang="en-GB" dirty="0"/>
              <a:t>There is also a small path in the middle of "No-man's land" which leads to both sides of the map</a:t>
            </a:r>
            <a:r>
              <a:rPr lang="en-GB" dirty="0" smtClean="0"/>
              <a:t>.. </a:t>
            </a:r>
            <a:r>
              <a:rPr lang="en-GB" dirty="0"/>
              <a:t>On one side of the map there is an ally checkpoint, with small security buildings, gates and tanks.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144" y="0"/>
            <a:ext cx="2680855" cy="26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9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3616036"/>
            <a:ext cx="5763491" cy="3241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2290"/>
            <a:ext cx="4395355" cy="3075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99" y="0"/>
            <a:ext cx="4717473" cy="31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17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40</TotalTime>
  <Words>337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Berlin wall</vt:lpstr>
      <vt:lpstr>What is the berlin wall</vt:lpstr>
      <vt:lpstr>JFK speech</vt:lpstr>
      <vt:lpstr>Call of duty</vt:lpstr>
      <vt:lpstr>images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wall</dc:title>
  <dc:creator>Anthony Watson</dc:creator>
  <cp:lastModifiedBy>Anthony Watson</cp:lastModifiedBy>
  <cp:revision>4</cp:revision>
  <dcterms:created xsi:type="dcterms:W3CDTF">2015-06-11T10:26:37Z</dcterms:created>
  <dcterms:modified xsi:type="dcterms:W3CDTF">2015-06-11T11:06:56Z</dcterms:modified>
</cp:coreProperties>
</file>